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7" r:id="rId2"/>
  </p:sldMasterIdLst>
  <p:notesMasterIdLst>
    <p:notesMasterId r:id="rId22"/>
  </p:notesMasterIdLst>
  <p:handoutMasterIdLst>
    <p:handoutMasterId r:id="rId23"/>
  </p:handoutMasterIdLst>
  <p:sldIdLst>
    <p:sldId id="474" r:id="rId3"/>
    <p:sldId id="262" r:id="rId4"/>
    <p:sldId id="257" r:id="rId5"/>
    <p:sldId id="260" r:id="rId6"/>
    <p:sldId id="527" r:id="rId7"/>
    <p:sldId id="523" r:id="rId8"/>
    <p:sldId id="524" r:id="rId9"/>
    <p:sldId id="526" r:id="rId10"/>
    <p:sldId id="516" r:id="rId11"/>
    <p:sldId id="528" r:id="rId12"/>
    <p:sldId id="519" r:id="rId13"/>
    <p:sldId id="520" r:id="rId14"/>
    <p:sldId id="507" r:id="rId15"/>
    <p:sldId id="503" r:id="rId16"/>
    <p:sldId id="484" r:id="rId17"/>
    <p:sldId id="521" r:id="rId18"/>
    <p:sldId id="529" r:id="rId19"/>
    <p:sldId id="530" r:id="rId20"/>
    <p:sldId id="508" r:id="rId21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1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BF5"/>
    <a:srgbClr val="0432FF"/>
    <a:srgbClr val="FF9300"/>
    <a:srgbClr val="F2F2F2"/>
    <a:srgbClr val="FDFDFD"/>
    <a:srgbClr val="F5FBFD"/>
    <a:srgbClr val="35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7" autoAdjust="0"/>
    <p:restoredTop sz="94737" autoAdjust="0"/>
  </p:normalViewPr>
  <p:slideViewPr>
    <p:cSldViewPr>
      <p:cViewPr varScale="1">
        <p:scale>
          <a:sx n="83" d="100"/>
          <a:sy n="83" d="100"/>
        </p:scale>
        <p:origin x="812" y="52"/>
      </p:cViewPr>
      <p:guideLst>
        <p:guide orient="horz" pos="1581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ontserrat" panose="02000505000000020004" charset="0"/>
              </a:rPr>
              <a:t>2021/11/14</a:t>
            </a:fld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ontserrat" panose="02000505000000020004" charset="0"/>
              </a:rPr>
              <a:t>‹#›</a:t>
            </a:fld>
            <a:endParaRPr lang="zh-CN" altLang="en-US">
              <a:latin typeface="Montserrat" panose="02000505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200050500000002000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2000505000000020004" charset="0"/>
              </a:defRPr>
            </a:lvl1pPr>
          </a:lstStyle>
          <a:p>
            <a:fld id="{8AADD754-F49E-4351-AAFE-19D83F43501C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200050500000002000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2000505000000020004" charset="0"/>
              </a:defRPr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4C58-F077-4946-992F-7E0334E54F4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7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80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77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41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51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448691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Overall 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64541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Main work progress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336105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Key work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84543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Work problems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58254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Future work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7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0" y="3129915"/>
            <a:ext cx="9155430" cy="2013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74010" y="285750"/>
            <a:ext cx="2362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点击主要Keyword内容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fld id="{0CEB1B6A-AEF1-4ACD-BD61-958570690F55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Picture5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1219200" y="-19050"/>
            <a:ext cx="821690" cy="821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80" r:id="rId19"/>
    <p:sldLayoutId id="2147483681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1" b="65434"/>
          <a:stretch>
            <a:fillRect/>
          </a:stretch>
        </p:blipFill>
        <p:spPr>
          <a:xfrm>
            <a:off x="0" y="0"/>
            <a:ext cx="4267835" cy="1778000"/>
          </a:xfrm>
          <a:prstGeom prst="rect">
            <a:avLst/>
          </a:prstGeom>
        </p:spPr>
      </p:pic>
      <p:pic>
        <p:nvPicPr>
          <p:cNvPr id="6" name="图片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985010"/>
            <a:ext cx="7994650" cy="3158490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69240"/>
            <a:ext cx="1884045" cy="26689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0750"/>
            <a:ext cx="1238885" cy="669290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39529"/>
          <a:stretch>
            <a:fillRect/>
          </a:stretch>
        </p:blipFill>
        <p:spPr>
          <a:xfrm flipH="1">
            <a:off x="2578735" y="2550795"/>
            <a:ext cx="991870" cy="2046605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9" t="1142" r="11883" b="-1142"/>
          <a:stretch>
            <a:fillRect/>
          </a:stretch>
        </p:blipFill>
        <p:spPr>
          <a:xfrm>
            <a:off x="3657600" y="2252980"/>
            <a:ext cx="1050290" cy="2212975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97FA4B51-57C8-40A7-A3A3-79CDDC2D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3" y="546100"/>
            <a:ext cx="8763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vi-VN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5</a:t>
            </a:r>
          </a:p>
          <a:p>
            <a:pPr eaLnBrk="1" hangingPunct="1">
              <a:spcBef>
                <a:spcPct val="0"/>
              </a:spcBef>
            </a:pPr>
            <a:r>
              <a:rPr lang="vi-VN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TÌNH BẠN (TIẾT 1)</a:t>
            </a:r>
            <a:endParaRPr lang="en-US" alt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4854" y="1326325"/>
            <a:ext cx="6257546" cy="299802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0D62-F37D-154C-92FD-44C5DBCF3E9E}"/>
              </a:ext>
            </a:extLst>
          </p:cNvPr>
          <p:cNvSpPr/>
          <p:nvPr/>
        </p:nvSpPr>
        <p:spPr>
          <a:xfrm>
            <a:off x="533400" y="167274"/>
            <a:ext cx="8077200" cy="1106171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45793" y="38090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2/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gặp gấu, mỗi bạn xử lí ra sao?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1648D84B-7BDE-F34D-B3E6-52BB97A7A984}"/>
              </a:ext>
            </a:extLst>
          </p:cNvPr>
          <p:cNvSpPr txBox="1"/>
          <p:nvPr/>
        </p:nvSpPr>
        <p:spPr>
          <a:xfrm>
            <a:off x="1919507" y="2190847"/>
            <a:ext cx="5448239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Một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ạn bỏ chạy trèo tót lên cây mặc bạn kia.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Còn một bạn  nằm nín thở,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giả vờ chết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5213" y="1719898"/>
            <a:ext cx="6562805" cy="2819717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0D62-F37D-154C-92FD-44C5DBCF3E9E}"/>
              </a:ext>
            </a:extLst>
          </p:cNvPr>
          <p:cNvSpPr/>
          <p:nvPr/>
        </p:nvSpPr>
        <p:spPr>
          <a:xfrm>
            <a:off x="533400" y="70485"/>
            <a:ext cx="8077200" cy="145778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35000" y="37528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thoát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1648D84B-7BDE-F34D-B3E6-52BB97A7A984}"/>
              </a:ext>
            </a:extLst>
          </p:cNvPr>
          <p:cNvSpPr txBox="1"/>
          <p:nvPr/>
        </p:nvSpPr>
        <p:spPr>
          <a:xfrm>
            <a:off x="1371600" y="2720994"/>
            <a:ext cx="612641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8800" y="1472054"/>
            <a:ext cx="8203832" cy="319976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0D62-F37D-154C-92FD-44C5DBCF3E9E}"/>
              </a:ext>
            </a:extLst>
          </p:cNvPr>
          <p:cNvSpPr/>
          <p:nvPr/>
        </p:nvSpPr>
        <p:spPr>
          <a:xfrm>
            <a:off x="533400" y="70485"/>
            <a:ext cx="8077200" cy="1439863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35000" y="37528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rút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?</a:t>
            </a:r>
            <a:endParaRPr lang="en-US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1648D84B-7BDE-F34D-B3E6-52BB97A7A984}"/>
              </a:ext>
            </a:extLst>
          </p:cNvPr>
          <p:cNvSpPr txBox="1"/>
          <p:nvPr/>
        </p:nvSpPr>
        <p:spPr>
          <a:xfrm>
            <a:off x="1600200" y="2379438"/>
            <a:ext cx="64008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69047" r="25808" b="-1"/>
          <a:stretch/>
        </p:blipFill>
        <p:spPr>
          <a:xfrm>
            <a:off x="0" y="-95250"/>
            <a:ext cx="9144000" cy="36772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2EA5E5-0437-1E4E-AEC8-C22F9D4E4434}"/>
              </a:ext>
            </a:extLst>
          </p:cNvPr>
          <p:cNvGrpSpPr/>
          <p:nvPr/>
        </p:nvGrpSpPr>
        <p:grpSpPr>
          <a:xfrm>
            <a:off x="1580110" y="-199541"/>
            <a:ext cx="5638973" cy="1799926"/>
            <a:chOff x="1580110" y="-199541"/>
            <a:chExt cx="5638973" cy="17999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1580110" y="-199541"/>
              <a:ext cx="5638973" cy="179992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07077" y="116083"/>
              <a:ext cx="4129845" cy="1168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Ghi nhớ</a:t>
              </a:r>
              <a:endParaRPr 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CDBB9D-CE57-4356-8485-A56622BF7067}"/>
              </a:ext>
            </a:extLst>
          </p:cNvPr>
          <p:cNvSpPr/>
          <p:nvPr/>
        </p:nvSpPr>
        <p:spPr>
          <a:xfrm>
            <a:off x="914400" y="1515081"/>
            <a:ext cx="7429501" cy="34248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>
            <a:fillRect/>
          </a:stretch>
        </p:blipFill>
        <p:spPr>
          <a:xfrm>
            <a:off x="3733800" y="0"/>
            <a:ext cx="54102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2" t="67520" r="32917" b="16240"/>
          <a:stretch>
            <a:fillRect/>
          </a:stretch>
        </p:blipFill>
        <p:spPr>
          <a:xfrm>
            <a:off x="5398253" y="3614309"/>
            <a:ext cx="1076326" cy="8352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87781C-D5B5-5F44-AAAB-D6F508D70E79}"/>
              </a:ext>
            </a:extLst>
          </p:cNvPr>
          <p:cNvGrpSpPr/>
          <p:nvPr/>
        </p:nvGrpSpPr>
        <p:grpSpPr>
          <a:xfrm>
            <a:off x="914400" y="-95250"/>
            <a:ext cx="7273348" cy="1947318"/>
            <a:chOff x="508122" y="367497"/>
            <a:chExt cx="3325414" cy="194731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2" r="70597" b="66179"/>
            <a:stretch>
              <a:fillRect/>
            </a:stretch>
          </p:blipFill>
          <p:spPr>
            <a:xfrm rot="21115178">
              <a:off x="508122" y="367497"/>
              <a:ext cx="1020874" cy="132105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558775" y="690509"/>
              <a:ext cx="3274761" cy="1624306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2133601" y="730074"/>
            <a:ext cx="5486400" cy="65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Bài tập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0D34ECCA-CEF9-1648-BFE6-31C15755FE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2" t="28922" r="41343" b="25440"/>
          <a:stretch>
            <a:fillRect/>
          </a:stretch>
        </p:blipFill>
        <p:spPr>
          <a:xfrm>
            <a:off x="7257998" y="1805970"/>
            <a:ext cx="1608579" cy="197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4324350"/>
            <a:ext cx="9138285" cy="819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5063AA-9E8F-4D4E-AFF0-9D5C32AA6FCD}"/>
              </a:ext>
            </a:extLst>
          </p:cNvPr>
          <p:cNvSpPr txBox="1">
            <a:spLocks/>
          </p:cNvSpPr>
          <p:nvPr/>
        </p:nvSpPr>
        <p:spPr>
          <a:xfrm>
            <a:off x="1279243" y="1070768"/>
            <a:ext cx="83820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CB6AB9D-52CC-40BF-9304-62A0AF4F5BBD}"/>
              </a:ext>
            </a:extLst>
          </p:cNvPr>
          <p:cNvSpPr txBox="1">
            <a:spLocks/>
          </p:cNvSpPr>
          <p:nvPr/>
        </p:nvSpPr>
        <p:spPr>
          <a:xfrm>
            <a:off x="457200" y="20955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1AED1A-9A2A-4655-A266-A31FAB80DDFA}"/>
              </a:ext>
            </a:extLst>
          </p:cNvPr>
          <p:cNvSpPr/>
          <p:nvPr/>
        </p:nvSpPr>
        <p:spPr>
          <a:xfrm>
            <a:off x="1279243" y="2865966"/>
            <a:ext cx="381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97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969907"/>
            <a:ext cx="9138285" cy="11735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4A85229-A644-477A-B04F-05AE092CF624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534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2.Em sẽ làm gì trong các tình huống sau? Vì sao?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101EDC-0878-4549-BE9A-C8551ED859D8}"/>
              </a:ext>
            </a:extLst>
          </p:cNvPr>
          <p:cNvSpPr txBox="1">
            <a:spLocks/>
          </p:cNvSpPr>
          <p:nvPr/>
        </p:nvSpPr>
        <p:spPr>
          <a:xfrm>
            <a:off x="381000" y="209550"/>
            <a:ext cx="8534400" cy="451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có chuyện vui.</a:t>
            </a:r>
          </a:p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có chuyện buồn.</a:t>
            </a:r>
          </a:p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bị bắt nạt.</a:t>
            </a:r>
          </a:p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bị kẻ xấu rủ rê, lôi kéo vào những việc làm không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phê bình khi em mắc khuyết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 làm điều sai trái, em khuyên nhưng bạn không nghe.</a:t>
            </a:r>
          </a:p>
          <a:p>
            <a:pPr marL="514350" indent="-514350" algn="just">
              <a:buAutoNum type="alphaLcParenR"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6FBDF-5D1E-4071-96A8-039E81F0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2670753"/>
            <a:ext cx="2590800" cy="11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AB51A1FD-96E3-45A2-974F-CDCE8F487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" y="2343150"/>
            <a:ext cx="784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142">
            <a:extLst>
              <a:ext uri="{FF2B5EF4-FFF2-40B4-BE49-F238E27FC236}">
                <a16:creationId xmlns:a16="http://schemas.microsoft.com/office/drawing/2014/main" id="{E9CCB85C-29E9-414D-8205-014409A64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72038"/>
              </p:ext>
            </p:extLst>
          </p:nvPr>
        </p:nvGraphicFramePr>
        <p:xfrm>
          <a:off x="76202" y="150011"/>
          <a:ext cx="8976492" cy="4925502"/>
        </p:xfrm>
        <a:graphic>
          <a:graphicData uri="http://schemas.openxmlformats.org/drawingml/2006/table">
            <a:tbl>
              <a:tblPr/>
              <a:tblGrid>
                <a:gridCol w="4483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7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1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18">
            <a:extLst>
              <a:ext uri="{FF2B5EF4-FFF2-40B4-BE49-F238E27FC236}">
                <a16:creationId xmlns:a16="http://schemas.microsoft.com/office/drawing/2014/main" id="{5C436208-51C5-4D6B-AC37-B9BEC752E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6" y="813104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9">
            <a:extLst>
              <a:ext uri="{FF2B5EF4-FFF2-40B4-BE49-F238E27FC236}">
                <a16:creationId xmlns:a16="http://schemas.microsoft.com/office/drawing/2014/main" id="{7F3907D1-D26C-49CB-989D-13EC15894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44" y="1482030"/>
            <a:ext cx="3276600" cy="40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0">
            <a:extLst>
              <a:ext uri="{FF2B5EF4-FFF2-40B4-BE49-F238E27FC236}">
                <a16:creationId xmlns:a16="http://schemas.microsoft.com/office/drawing/2014/main" id="{F83AE167-9557-4C76-901B-129B868C3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44" y="2046924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21">
            <a:extLst>
              <a:ext uri="{FF2B5EF4-FFF2-40B4-BE49-F238E27FC236}">
                <a16:creationId xmlns:a16="http://schemas.microsoft.com/office/drawing/2014/main" id="{4E04C7C2-7D69-4748-A5FB-551B91014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44" y="2648555"/>
            <a:ext cx="3948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27">
            <a:extLst>
              <a:ext uri="{FF2B5EF4-FFF2-40B4-BE49-F238E27FC236}">
                <a16:creationId xmlns:a16="http://schemas.microsoft.com/office/drawing/2014/main" id="{2963B7BC-BA23-4507-9850-5A767CE80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86150"/>
            <a:ext cx="4162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8">
            <a:extLst>
              <a:ext uri="{FF2B5EF4-FFF2-40B4-BE49-F238E27FC236}">
                <a16:creationId xmlns:a16="http://schemas.microsoft.com/office/drawing/2014/main" id="{D68AAC52-178C-41D8-963A-6A326628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6" y="4080343"/>
            <a:ext cx="4682934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5">
            <a:extLst>
              <a:ext uri="{FF2B5EF4-FFF2-40B4-BE49-F238E27FC236}">
                <a16:creationId xmlns:a16="http://schemas.microsoft.com/office/drawing/2014/main" id="{40DBFBCF-4A64-4D45-9C81-BEDB93EB6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598" y="824697"/>
            <a:ext cx="320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36">
            <a:extLst>
              <a:ext uri="{FF2B5EF4-FFF2-40B4-BE49-F238E27FC236}">
                <a16:creationId xmlns:a16="http://schemas.microsoft.com/office/drawing/2014/main" id="{1216D985-5E91-43C3-B564-DA295E225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483" y="1520056"/>
            <a:ext cx="40719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7">
            <a:extLst>
              <a:ext uri="{FF2B5EF4-FFF2-40B4-BE49-F238E27FC236}">
                <a16:creationId xmlns:a16="http://schemas.microsoft.com/office/drawing/2014/main" id="{87B509BF-3660-4958-A0D6-D6544F3C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966" y="2013008"/>
            <a:ext cx="476805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5" name="Rectangle 138">
            <a:extLst>
              <a:ext uri="{FF2B5EF4-FFF2-40B4-BE49-F238E27FC236}">
                <a16:creationId xmlns:a16="http://schemas.microsoft.com/office/drawing/2014/main" id="{A7C4D7F9-11F4-4434-A90E-5B8315F4E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966" y="2753920"/>
            <a:ext cx="445546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6" name="Rectangle 140">
            <a:extLst>
              <a:ext uri="{FF2B5EF4-FFF2-40B4-BE49-F238E27FC236}">
                <a16:creationId xmlns:a16="http://schemas.microsoft.com/office/drawing/2014/main" id="{581BFDB4-3FA8-4945-BF88-9B82D00BA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240" y="3500438"/>
            <a:ext cx="435465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41">
            <a:extLst>
              <a:ext uri="{FF2B5EF4-FFF2-40B4-BE49-F238E27FC236}">
                <a16:creationId xmlns:a16="http://schemas.microsoft.com/office/drawing/2014/main" id="{63CD430A-7A8A-4244-8E12-91D5E80C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24350"/>
            <a:ext cx="435465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28100508"/>
      </p:ext>
    </p:extLst>
  </p:cSld>
  <p:clrMapOvr>
    <a:masterClrMapping/>
  </p:clrMapOvr>
  <p:transition advTm="9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69047" r="25808" b="-1"/>
          <a:stretch/>
        </p:blipFill>
        <p:spPr>
          <a:xfrm>
            <a:off x="0" y="-95250"/>
            <a:ext cx="9144000" cy="36772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2EA5E5-0437-1E4E-AEC8-C22F9D4E4434}"/>
              </a:ext>
            </a:extLst>
          </p:cNvPr>
          <p:cNvGrpSpPr/>
          <p:nvPr/>
        </p:nvGrpSpPr>
        <p:grpSpPr>
          <a:xfrm>
            <a:off x="1580110" y="-199541"/>
            <a:ext cx="5638973" cy="1799926"/>
            <a:chOff x="1580110" y="-199541"/>
            <a:chExt cx="5638973" cy="17999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1580110" y="-199541"/>
              <a:ext cx="5638973" cy="179992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07077" y="116083"/>
              <a:ext cx="4129845" cy="1168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Ghi nhớ</a:t>
              </a:r>
              <a:endParaRPr 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CDBB9D-CE57-4356-8485-A56622BF7067}"/>
              </a:ext>
            </a:extLst>
          </p:cNvPr>
          <p:cNvSpPr/>
          <p:nvPr/>
        </p:nvSpPr>
        <p:spPr>
          <a:xfrm>
            <a:off x="914400" y="1515081"/>
            <a:ext cx="7429501" cy="34248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5" y="-20602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962"/>
            <a:ext cx="9144000" cy="201777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90303" y="342900"/>
            <a:ext cx="1238251" cy="4800600"/>
            <a:chOff x="7686674" y="342900"/>
            <a:chExt cx="1238251" cy="4800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2" t="6666" r="2396"/>
            <a:stretch>
              <a:fillRect/>
            </a:stretch>
          </p:blipFill>
          <p:spPr>
            <a:xfrm>
              <a:off x="7686674" y="342900"/>
              <a:ext cx="1238251" cy="4800600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7973884" y="1304390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8019862" y="2056041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6666" r="2396"/>
          <a:stretch>
            <a:fillRect/>
          </a:stretch>
        </p:blipFill>
        <p:spPr>
          <a:xfrm>
            <a:off x="690302" y="342900"/>
            <a:ext cx="1238251" cy="48006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984352" y="1324742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sp>
        <p:nvSpPr>
          <p:cNvPr id="16" name="椭圆 15"/>
          <p:cNvSpPr/>
          <p:nvPr/>
        </p:nvSpPr>
        <p:spPr>
          <a:xfrm>
            <a:off x="1030330" y="2076393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sp>
        <p:nvSpPr>
          <p:cNvPr id="17" name="椭圆 16"/>
          <p:cNvSpPr/>
          <p:nvPr/>
        </p:nvSpPr>
        <p:spPr>
          <a:xfrm>
            <a:off x="984352" y="550625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pic>
        <p:nvPicPr>
          <p:cNvPr id="20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4" t="4630" r="3021" b="53624"/>
          <a:stretch>
            <a:fillRect/>
          </a:stretch>
        </p:blipFill>
        <p:spPr>
          <a:xfrm>
            <a:off x="6444208" y="1007672"/>
            <a:ext cx="1967087" cy="1394464"/>
          </a:xfrm>
          <a:prstGeom prst="rect">
            <a:avLst/>
          </a:prstGeom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796" y="-20538"/>
            <a:ext cx="1944216" cy="18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785" y="2283460"/>
            <a:ext cx="606742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3025" y="1576042"/>
            <a:ext cx="7086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en-US" sz="10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altLang="en-US" sz="2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2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en-US" sz="2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lphaLcParenR"/>
            </a:pP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89198" y="2172508"/>
            <a:ext cx="43703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.VnUnivers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9pPr>
          </a:lstStyle>
          <a:p>
            <a:pPr algn="ctr">
              <a:defRPr/>
            </a:pPr>
            <a:endParaRPr 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0167" y="352456"/>
            <a:ext cx="332366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5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2178A-A899-4243-AA12-C870F37DE200}"/>
              </a:ext>
            </a:extLst>
          </p:cNvPr>
          <p:cNvSpPr txBox="1"/>
          <p:nvPr/>
        </p:nvSpPr>
        <p:spPr>
          <a:xfrm>
            <a:off x="1196825" y="454836"/>
            <a:ext cx="17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6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46"/>
    </mc:Choice>
    <mc:Fallback xmlns="">
      <p:transition spd="slow" advTm="43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57300" y="580180"/>
            <a:ext cx="6629400" cy="28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257300" y="2140360"/>
            <a:ext cx="45720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.VnUnivers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9pPr>
          </a:lstStyle>
          <a:p>
            <a:pPr algn="ctr">
              <a:defRPr/>
            </a:pPr>
            <a:endParaRPr lang="en-US" sz="2700">
              <a:solidFill>
                <a:srgbClr val="FF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3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6"/>
    </mc:Choice>
    <mc:Fallback xmlns="">
      <p:transition spd="slow" advTm="25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430786" y="882365"/>
            <a:ext cx="6286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30786" y="1770572"/>
            <a:ext cx="6457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dirty="0"/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1988" y="2262566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31988" y="2746884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lau dọn bàn thờ.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31988" y="3186491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45086" y="3624641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55"/>
    </mc:Choice>
    <mc:Fallback xmlns="">
      <p:transition spd="slow" advTm="38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ớp chúng ta đoàn kết">
            <a:hlinkClick r:id="" action="ppaction://media"/>
            <a:extLst>
              <a:ext uri="{FF2B5EF4-FFF2-40B4-BE49-F238E27FC236}">
                <a16:creationId xmlns:a16="http://schemas.microsoft.com/office/drawing/2014/main" id="{FDF5B21B-4903-428F-8035-F62F4E3A34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CA37DFA-18AA-4902-962A-0B6CAD1E1C48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0" y="190500"/>
            <a:ext cx="6172200" cy="1314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br>
              <a:rPr lang="en-US" altLang="en-US" sz="2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7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FEE1E08F-6FFE-4103-8E41-42F93F3F9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0" y="1117023"/>
            <a:ext cx="2438400" cy="1454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98D122-2BED-4ADD-B957-21B263710D09}"/>
              </a:ext>
            </a:extLst>
          </p:cNvPr>
          <p:cNvSpPr/>
          <p:nvPr/>
        </p:nvSpPr>
        <p:spPr>
          <a:xfrm>
            <a:off x="228600" y="1481281"/>
            <a:ext cx="2056765" cy="66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432BF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6A383-5785-4824-BF56-2A28F9824DEE}"/>
              </a:ext>
            </a:extLst>
          </p:cNvPr>
          <p:cNvSpPr txBox="1"/>
          <p:nvPr/>
        </p:nvSpPr>
        <p:spPr>
          <a:xfrm>
            <a:off x="2209800" y="1428750"/>
            <a:ext cx="609332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7950" algn="just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hiểu câu chuyện: ĐÔI BẠN</a:t>
            </a:r>
            <a:endParaRPr lang="en-US" altLang="zh-CN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3CE6AE-5C44-45D3-AC9E-C64202B57983}"/>
              </a:ext>
            </a:extLst>
          </p:cNvPr>
          <p:cNvSpPr/>
          <p:nvPr/>
        </p:nvSpPr>
        <p:spPr>
          <a:xfrm>
            <a:off x="2452766" y="946957"/>
            <a:ext cx="3933667" cy="66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1" dirty="0">
              <a:solidFill>
                <a:srgbClr val="432BF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ải đạo đức 5 bài 5: Tình bạn - Tech12h">
            <a:extLst>
              <a:ext uri="{FF2B5EF4-FFF2-40B4-BE49-F238E27FC236}">
                <a16:creationId xmlns:a16="http://schemas.microsoft.com/office/drawing/2014/main" id="{30303E30-A134-49AC-9DCE-0169452F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D7EE57-4199-4B37-A8A6-E0EB5F85223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	</a:t>
            </a:r>
          </a:p>
          <a:p>
            <a:endParaRPr lang="en-US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r>
              <a:rPr lang="en-US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				</a:t>
            </a:r>
          </a:p>
          <a:p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				</a:t>
            </a:r>
            <a:r>
              <a:rPr lang="en-US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ĐÔI BẠN</a:t>
            </a:r>
          </a:p>
          <a:p>
            <a:r>
              <a:rPr lang="en-US" altLang="en-US" sz="2400" dirty="0">
                <a:ln/>
                <a:solidFill>
                  <a:schemeClr val="tx1"/>
                </a:solidFill>
                <a:latin typeface="Times New Roman" panose="02020603050405020304" charset="0"/>
              </a:rPr>
              <a:t>          </a:t>
            </a:r>
            <a:r>
              <a:rPr lang="vi-VN" altLang="en-US" sz="2400" dirty="0">
                <a:ln/>
                <a:solidFill>
                  <a:schemeClr val="tx1"/>
                </a:solidFill>
                <a:latin typeface="Times New Roman" panose="02020603050405020304" charset="0"/>
              </a:rPr>
              <a:t>Đôi bạn đang cùng nhau đi trong rừng</a:t>
            </a:r>
            <a:r>
              <a:rPr lang="en-US" altLang="en-US" sz="2400" dirty="0">
                <a:ln/>
                <a:solidFill>
                  <a:schemeClr val="tx1"/>
                </a:solidFill>
                <a:latin typeface="Times New Roman" panose="02020603050405020304" charset="0"/>
              </a:rPr>
              <a:t>, b</a:t>
            </a:r>
            <a:r>
              <a:rPr lang="vi-VN" altLang="en-US" sz="2400" dirty="0">
                <a:ln/>
                <a:solidFill>
                  <a:schemeClr val="tx1"/>
                </a:solidFill>
                <a:latin typeface="Times New Roman" panose="02020603050405020304" charset="0"/>
              </a:rPr>
              <a:t>ỗng trước mắt họ xuất hiện một con gấu.</a:t>
            </a:r>
            <a:r>
              <a:rPr lang="en-US" altLang="en-US" sz="2400" dirty="0">
                <a:ln/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ta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Anh kia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Ai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Theo LÉP TÔN-XTÔI</a:t>
            </a:r>
          </a:p>
          <a:p>
            <a:pPr algn="ctr"/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/>
            <a:endParaRPr lang="en-US" altLang="en-US" sz="1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71084917"/>
      </p:ext>
    </p:extLst>
  </p:cSld>
  <p:clrMapOvr>
    <a:masterClrMapping/>
  </p:clrMapOvr>
  <p:transition advTm="90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4854" y="1326325"/>
            <a:ext cx="5821618" cy="250126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0D62-F37D-154C-92FD-44C5DBCF3E9E}"/>
              </a:ext>
            </a:extLst>
          </p:cNvPr>
          <p:cNvSpPr/>
          <p:nvPr/>
        </p:nvSpPr>
        <p:spPr>
          <a:xfrm>
            <a:off x="533400" y="167274"/>
            <a:ext cx="8077200" cy="1106171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45793" y="38090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1/ </a:t>
            </a:r>
            <a:r>
              <a:rPr lang="en-US" altLang="en-US" b="1" dirty="0" err="1">
                <a:latin typeface="Times New Roman" panose="02020603050405020304" pitchFamily="18" charset="0"/>
              </a:rPr>
              <a:t>Đôi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</a:t>
            </a:r>
            <a:r>
              <a:rPr lang="vi-VN" altLang="en-US" b="1" dirty="0">
                <a:latin typeface="Times New Roman" panose="02020603050405020304" pitchFamily="18" charset="0"/>
              </a:rPr>
              <a:t> dạo</a:t>
            </a:r>
            <a:r>
              <a:rPr lang="en-US" altLang="en-US" b="1" dirty="0"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  <a:r>
              <a:rPr lang="en-US" altLang="en-US" b="1" dirty="0" err="1">
                <a:latin typeface="Times New Roman" panose="02020603050405020304" pitchFamily="18" charset="0"/>
              </a:rPr>
              <a:t>Chuyện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xảy</a:t>
            </a:r>
            <a:r>
              <a:rPr lang="en-US" altLang="en-US" b="1" dirty="0">
                <a:latin typeface="Times New Roman" panose="02020603050405020304" pitchFamily="18" charset="0"/>
              </a:rPr>
              <a:t> ra?</a:t>
            </a:r>
            <a:endParaRPr lang="en-US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1648D84B-7BDE-F34D-B3E6-52BB97A7A984}"/>
              </a:ext>
            </a:extLst>
          </p:cNvPr>
          <p:cNvSpPr txBox="1"/>
          <p:nvPr/>
        </p:nvSpPr>
        <p:spPr>
          <a:xfrm>
            <a:off x="2349817" y="2153285"/>
            <a:ext cx="446531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2|2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2.2|4.3|3.5|2.4|2.9"/>
</p:tagLst>
</file>

<file path=ppt/theme/theme1.xml><?xml version="1.0" encoding="utf-8"?>
<a:theme xmlns:a="http://schemas.openxmlformats.org/drawingml/2006/main" name="Office 主题">
  <a:themeElements>
    <a:clrScheme name="自定义 1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BC25E"/>
      </a:accent1>
      <a:accent2>
        <a:srgbClr val="F9C567"/>
      </a:accent2>
      <a:accent3>
        <a:srgbClr val="7BC25E"/>
      </a:accent3>
      <a:accent4>
        <a:srgbClr val="F9C567"/>
      </a:accent4>
      <a:accent5>
        <a:srgbClr val="7BC25E"/>
      </a:accent5>
      <a:accent6>
        <a:srgbClr val="F9C567"/>
      </a:accent6>
      <a:hlink>
        <a:srgbClr val="7BC25E"/>
      </a:hlink>
      <a:folHlink>
        <a:srgbClr val="F9C567"/>
      </a:folHlink>
    </a:clrScheme>
    <a:fontScheme name="自定义 1">
      <a:majorFont>
        <a:latin typeface="Montserrat"/>
        <a:ea typeface="Montserrat"/>
        <a:cs typeface=""/>
      </a:majorFont>
      <a:minorFont>
        <a:latin typeface="Montserrat"/>
        <a:ea typeface="Montserra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On-screen Show (16:9)</PresentationFormat>
  <Paragraphs>97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.VnUniverseH</vt:lpstr>
      <vt:lpstr>Arial</vt:lpstr>
      <vt:lpstr>Calibri</vt:lpstr>
      <vt:lpstr>Montserrat</vt:lpstr>
      <vt:lpstr>Times New Roman</vt:lpstr>
      <vt:lpstr>Office 主题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8</cp:revision>
  <dcterms:created xsi:type="dcterms:W3CDTF">2019-03-18T02:38:00Z</dcterms:created>
  <dcterms:modified xsi:type="dcterms:W3CDTF">2021-11-14T07:51:16Z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8360A86DB4694A3FAD65BA9316544709</vt:lpwstr>
  </property>
  <property fmtid="{D5CDD505-2E9C-101B-9397-08002B2CF9AE}" pid="3" name="KSOProductBuildVer">
    <vt:lpwstr>2057-11.2.0.10323</vt:lpwstr>
  </property>
</Properties>
</file>